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0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0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7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9FE4-13E4-4571-9FB5-F32875AC7A2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A9B-0023-41A2-BB2F-AF2108D5C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1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4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6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82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06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6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39FF7A6BF6B4188E36FDD98CDA15F" ma:contentTypeVersion="12" ma:contentTypeDescription="Create a new document." ma:contentTypeScope="" ma:versionID="45ee0cfc4bac787560db676f5b14a7a5">
  <xsd:schema xmlns:xsd="http://www.w3.org/2001/XMLSchema" xmlns:xs="http://www.w3.org/2001/XMLSchema" xmlns:p="http://schemas.microsoft.com/office/2006/metadata/properties" xmlns:ns2="6ab4b422-ddb7-40c9-88b3-83ca82dff9bd" xmlns:ns3="ce5fd22a-d601-4002-908d-626e9edde2cd" targetNamespace="http://schemas.microsoft.com/office/2006/metadata/properties" ma:root="true" ma:fieldsID="cf9df9590f0ec0e3ef98f7568ae2a7cc" ns2:_="" ns3:_="">
    <xsd:import namespace="6ab4b422-ddb7-40c9-88b3-83ca82dff9bd"/>
    <xsd:import namespace="ce5fd22a-d601-4002-908d-626e9edde2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4b422-ddb7-40c9-88b3-83ca82dff9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d22a-d601-4002-908d-626e9edde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2A2AC6-94CA-495E-A4A5-05A7A40E3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b4b422-ddb7-40c9-88b3-83ca82dff9bd"/>
    <ds:schemaRef ds:uri="ce5fd22a-d601-4002-908d-626e9edde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4DB61-27AF-4CCD-80C9-3B9136E0CC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E3CF01-CDDD-4933-93CE-A057449DD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McCoy</dc:creator>
  <cp:lastModifiedBy>Kelly McCoy</cp:lastModifiedBy>
  <cp:revision>3</cp:revision>
  <dcterms:created xsi:type="dcterms:W3CDTF">2019-08-14T12:44:59Z</dcterms:created>
  <dcterms:modified xsi:type="dcterms:W3CDTF">2022-07-22T13:28:56Z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0x010100C3B39FF7A6BF6B4188E36FDD98CDA15F</vt:lpwstr>
  </property>
</Properties>
</file>